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56" r:id="rId3"/>
    <p:sldId id="257" r:id="rId4"/>
    <p:sldId id="258" r:id="rId5"/>
    <p:sldId id="259" r:id="rId6"/>
    <p:sldId id="260" r:id="rId7"/>
    <p:sldId id="261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FCD9A-90B6-46FD-9AA0-5E99CBF8506E}" type="datetimeFigureOut">
              <a:rPr lang="en-US" smtClean="0"/>
              <a:t>4/21/2019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71EFB-84F8-4682-9FF0-7F29D1852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4995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FCD9A-90B6-46FD-9AA0-5E99CBF8506E}" type="datetimeFigureOut">
              <a:rPr lang="en-US" smtClean="0"/>
              <a:t>4/21/2019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71EFB-84F8-4682-9FF0-7F29D1852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3448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FCD9A-90B6-46FD-9AA0-5E99CBF8506E}" type="datetimeFigureOut">
              <a:rPr lang="en-US" smtClean="0"/>
              <a:t>4/21/2019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71EFB-84F8-4682-9FF0-7F29D1852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2006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FCD9A-90B6-46FD-9AA0-5E99CBF8506E}" type="datetimeFigureOut">
              <a:rPr lang="en-US" smtClean="0"/>
              <a:t>4/21/2019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71EFB-84F8-4682-9FF0-7F29D1852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3531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FCD9A-90B6-46FD-9AA0-5E99CBF8506E}" type="datetimeFigureOut">
              <a:rPr lang="en-US" smtClean="0"/>
              <a:t>4/21/2019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71EFB-84F8-4682-9FF0-7F29D1852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7537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FCD9A-90B6-46FD-9AA0-5E99CBF8506E}" type="datetimeFigureOut">
              <a:rPr lang="en-US" smtClean="0"/>
              <a:t>4/21/2019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71EFB-84F8-4682-9FF0-7F29D1852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0840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FCD9A-90B6-46FD-9AA0-5E99CBF8506E}" type="datetimeFigureOut">
              <a:rPr lang="en-US" smtClean="0"/>
              <a:t>4/21/2019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71EFB-84F8-4682-9FF0-7F29D1852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7947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FCD9A-90B6-46FD-9AA0-5E99CBF8506E}" type="datetimeFigureOut">
              <a:rPr lang="en-US" smtClean="0"/>
              <a:t>4/21/2019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71EFB-84F8-4682-9FF0-7F29D1852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4147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FCD9A-90B6-46FD-9AA0-5E99CBF8506E}" type="datetimeFigureOut">
              <a:rPr lang="en-US" smtClean="0"/>
              <a:t>4/21/2019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71EFB-84F8-4682-9FF0-7F29D1852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2603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FCD9A-90B6-46FD-9AA0-5E99CBF8506E}" type="datetimeFigureOut">
              <a:rPr lang="en-US" smtClean="0"/>
              <a:t>4/21/2019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71EFB-84F8-4682-9FF0-7F29D1852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9904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5FCD9A-90B6-46FD-9AA0-5E99CBF8506E}" type="datetimeFigureOut">
              <a:rPr lang="en-US" smtClean="0"/>
              <a:t>4/21/2019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E71EFB-84F8-4682-9FF0-7F29D1852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9247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5FCD9A-90B6-46FD-9AA0-5E99CBF8506E}" type="datetimeFigureOut">
              <a:rPr lang="en-US" smtClean="0"/>
              <a:t>4/21/2019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E71EFB-84F8-4682-9FF0-7F29D1852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1258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smtClean="0"/>
              <a:t>THẺ FORM</a:t>
            </a:r>
            <a:endParaRPr lang="en-US" sz="320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4564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589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3652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7306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0451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53" y="-20633"/>
            <a:ext cx="12034140" cy="6679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6538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6750" y="365125"/>
            <a:ext cx="9955817" cy="559741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1099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286329" cy="6600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217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5073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39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172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9730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4343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2</Words>
  <Application>Microsoft Office PowerPoint</Application>
  <PresentationFormat>Widescreen</PresentationFormat>
  <Paragraphs>1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Admin</cp:lastModifiedBy>
  <cp:revision>7</cp:revision>
  <dcterms:created xsi:type="dcterms:W3CDTF">2019-04-18T14:53:45Z</dcterms:created>
  <dcterms:modified xsi:type="dcterms:W3CDTF">2019-04-21T17:02:30Z</dcterms:modified>
</cp:coreProperties>
</file>

<file path=docProps/thumbnail.jpeg>
</file>